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71" r:id="rId3"/>
    <p:sldId id="272" r:id="rId4"/>
    <p:sldId id="273" r:id="rId5"/>
    <p:sldId id="274" r:id="rId6"/>
    <p:sldId id="275" r:id="rId7"/>
    <p:sldId id="277" r:id="rId8"/>
    <p:sldId id="276" r:id="rId9"/>
    <p:sldId id="278" r:id="rId10"/>
    <p:sldId id="261" r:id="rId11"/>
    <p:sldId id="260" r:id="rId12"/>
    <p:sldId id="259" r:id="rId13"/>
    <p:sldId id="258" r:id="rId14"/>
    <p:sldId id="270" r:id="rId15"/>
    <p:sldId id="257" r:id="rId16"/>
    <p:sldId id="269" r:id="rId17"/>
    <p:sldId id="256" r:id="rId18"/>
    <p:sldId id="26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040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087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303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0226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975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204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064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52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655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572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08D4B-2325-4E1A-A8B0-F08A0EC7078A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BA8D7-C1AB-46C7-ABAC-813F97F9E4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4362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9650"/>
            <a:ext cx="12192000" cy="58483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334107"/>
            <a:ext cx="2417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</a:t>
            </a:r>
            <a:r>
              <a:rPr lang="ko-KR" altLang="en-US" dirty="0" smtClean="0"/>
              <a:t>앱 구동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608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3869"/>
            <a:ext cx="12198171" cy="57941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334107"/>
            <a:ext cx="2417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</a:t>
            </a:r>
            <a:r>
              <a:rPr lang="ko-KR" altLang="en-US" dirty="0" smtClean="0"/>
              <a:t>관리자 로그인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163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6585"/>
            <a:ext cx="12192000" cy="58614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334107"/>
            <a:ext cx="2417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</a:t>
            </a:r>
            <a:r>
              <a:rPr lang="ko-KR" altLang="en-US" dirty="0" smtClean="0"/>
              <a:t>관리자 화면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558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0450"/>
            <a:ext cx="12192000" cy="57975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334107"/>
            <a:ext cx="2417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CCTV </a:t>
            </a:r>
            <a:r>
              <a:rPr lang="ko-KR" altLang="en-US" dirty="0" smtClean="0"/>
              <a:t>화면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645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4911"/>
            <a:ext cx="12192000" cy="59030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334107"/>
            <a:ext cx="2417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</a:t>
            </a:r>
            <a:r>
              <a:rPr lang="ko-KR" altLang="en-US" dirty="0" smtClean="0"/>
              <a:t>주차 현황 및 관리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57108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334107"/>
            <a:ext cx="5679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Status </a:t>
            </a:r>
            <a:r>
              <a:rPr lang="ko-KR" altLang="en-US" dirty="0" smtClean="0"/>
              <a:t>옆의 아이콘을 눌러 관리 페이지 설명 확인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1597"/>
            <a:ext cx="12192000" cy="590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3731"/>
            <a:ext cx="12192000" cy="58742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334107"/>
            <a:ext cx="48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</a:t>
            </a:r>
            <a:r>
              <a:rPr lang="ko-KR" altLang="en-US" dirty="0" smtClean="0"/>
              <a:t>빈 자리를 클릭하여 주차 가능 여부 설정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6303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298938"/>
            <a:ext cx="2980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</a:t>
            </a:r>
            <a:r>
              <a:rPr lang="ko-KR" altLang="en-US" dirty="0" smtClean="0"/>
              <a:t>관리 중인 주차 칸 확인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0877"/>
            <a:ext cx="12192000" cy="588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" y="984738"/>
            <a:ext cx="12189908" cy="58732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334107"/>
            <a:ext cx="2417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</a:t>
            </a:r>
            <a:r>
              <a:rPr lang="ko-KR" altLang="en-US" dirty="0" smtClean="0"/>
              <a:t>주차장 </a:t>
            </a:r>
            <a:r>
              <a:rPr lang="ko-KR" altLang="en-US" dirty="0" err="1" smtClean="0"/>
              <a:t>프리셋</a:t>
            </a:r>
            <a:r>
              <a:rPr lang="ko-KR" altLang="en-US" dirty="0" smtClean="0"/>
              <a:t> 설정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777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4554415" cy="68530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54414" y="0"/>
            <a:ext cx="7637586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/>
          </a:p>
          <a:p>
            <a:r>
              <a:rPr lang="en-US" altLang="ko-KR" dirty="0" smtClean="0"/>
              <a:t>A : </a:t>
            </a:r>
            <a:r>
              <a:rPr lang="ko-KR" altLang="en-US" dirty="0" smtClean="0"/>
              <a:t>마트 기본 </a:t>
            </a:r>
            <a:r>
              <a:rPr lang="ko-KR" altLang="en-US" dirty="0" err="1" smtClean="0"/>
              <a:t>프리셋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B : </a:t>
            </a:r>
            <a:r>
              <a:rPr lang="ko-KR" altLang="en-US" dirty="0" smtClean="0"/>
              <a:t>아파트 기본 </a:t>
            </a:r>
            <a:r>
              <a:rPr lang="ko-KR" altLang="en-US" dirty="0" err="1" smtClean="0"/>
              <a:t>프리셋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C : </a:t>
            </a:r>
            <a:r>
              <a:rPr lang="ko-KR" altLang="en-US" dirty="0" smtClean="0"/>
              <a:t>사업장 기본 </a:t>
            </a:r>
            <a:r>
              <a:rPr lang="ko-KR" altLang="en-US" dirty="0" err="1" smtClean="0"/>
              <a:t>프리셋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err="1" smtClean="0"/>
              <a:t>myPreset</a:t>
            </a:r>
            <a:r>
              <a:rPr lang="en-US" altLang="ko-KR" dirty="0" smtClean="0"/>
              <a:t> : </a:t>
            </a:r>
            <a:r>
              <a:rPr lang="ko-KR" altLang="en-US" dirty="0" smtClean="0"/>
              <a:t>관리중인 주차장의 </a:t>
            </a:r>
            <a:r>
              <a:rPr lang="ko-KR" altLang="en-US" dirty="0" err="1" smtClean="0"/>
              <a:t>프리셋</a:t>
            </a:r>
            <a:r>
              <a:rPr lang="en-US" altLang="ko-KR" dirty="0" smtClean="0"/>
              <a:t>(</a:t>
            </a:r>
            <a:r>
              <a:rPr lang="ko-KR" altLang="en-US" dirty="0" smtClean="0"/>
              <a:t>조절 가능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Congestion</a:t>
            </a:r>
          </a:p>
          <a:p>
            <a:r>
              <a:rPr lang="ko-KR" altLang="en-US" dirty="0" smtClean="0"/>
              <a:t>혼잡도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입차 차량의 수가 일정 수 이상일 경우</a:t>
            </a:r>
            <a:endParaRPr lang="en-US" altLang="ko-KR" dirty="0"/>
          </a:p>
          <a:p>
            <a:r>
              <a:rPr lang="ko-KR" altLang="en-US" dirty="0" smtClean="0"/>
              <a:t>다음 사용자부터 빈 자리를 안내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Width</a:t>
            </a:r>
          </a:p>
          <a:p>
            <a:r>
              <a:rPr lang="ko-KR" altLang="en-US" dirty="0" smtClean="0"/>
              <a:t>주차장 너비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주차 칸이 넓은 정도를 대략적으로 설정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Entrance</a:t>
            </a:r>
          </a:p>
          <a:p>
            <a:r>
              <a:rPr lang="ko-KR" altLang="en-US" dirty="0" smtClean="0"/>
              <a:t>경로 안내를 위한 설정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시설물 입구와 주차장 출구 중 하나를 선택</a:t>
            </a:r>
            <a:endParaRPr lang="en-US" altLang="ko-KR" dirty="0" smtClean="0"/>
          </a:p>
          <a:p>
            <a:r>
              <a:rPr lang="ko-KR" altLang="en-US" dirty="0" smtClean="0"/>
              <a:t>비어 있는 주차 칸 중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선택한 곳에서 가까운 주차 칸으로 경로 안내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Penalty</a:t>
            </a:r>
          </a:p>
          <a:p>
            <a:r>
              <a:rPr lang="ko-KR" altLang="en-US" dirty="0" smtClean="0"/>
              <a:t>페널티 카운트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사업장 등에서 규칙적인 주차를 원할 경우 설정 가능</a:t>
            </a:r>
            <a:endParaRPr lang="en-US" altLang="ko-KR" dirty="0" smtClean="0"/>
          </a:p>
          <a:p>
            <a:r>
              <a:rPr lang="ko-KR" altLang="en-US" dirty="0" smtClean="0"/>
              <a:t>안내된 주차 칸에 주차하지 않은 사용자의 페널티 카운트를 누적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391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" y="334107"/>
            <a:ext cx="5908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내비게이션 화면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실제 서비스 화면이 아닙니다</a:t>
            </a:r>
            <a:r>
              <a:rPr lang="en-US" altLang="ko-KR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err="1" smtClean="0"/>
              <a:t>좌상단</a:t>
            </a:r>
            <a:r>
              <a:rPr lang="ko-KR" altLang="en-US" dirty="0" smtClean="0"/>
              <a:t> 검색 아이콘을 클릭하여 다음 화면으로 이동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5050"/>
            <a:ext cx="12192000" cy="582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63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334107"/>
            <a:ext cx="5266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내비게이션 화면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실제 서비스 화면이 아닙니다</a:t>
            </a:r>
            <a:r>
              <a:rPr lang="en-US" altLang="ko-KR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검색 아이콘을 눌러 다음 화면으로 이동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" y="1063868"/>
            <a:ext cx="12184811" cy="579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587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334107"/>
            <a:ext cx="55919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내비게이션 화면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실제 서비스 화면이 아닙니다</a:t>
            </a:r>
            <a:r>
              <a:rPr lang="en-US" altLang="ko-KR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검색 결과의 목록을 클릭하여 다음 화면으로 이동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8700"/>
            <a:ext cx="121920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01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334107"/>
            <a:ext cx="6110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내비게이션 화면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실제 서비스 화면이 아닙니다</a:t>
            </a:r>
            <a:r>
              <a:rPr lang="en-US" altLang="ko-KR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표시된 주차장 중 하나를 선택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035050"/>
            <a:ext cx="12192000" cy="582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19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334107"/>
            <a:ext cx="5266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내비게이션 화면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실제 서비스 화면이 아닙니다</a:t>
            </a:r>
            <a:r>
              <a:rPr lang="en-US" altLang="ko-KR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안내 메시지 출력 후 다음 화면으로 이동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5050"/>
            <a:ext cx="12192000" cy="582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64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" y="334107"/>
            <a:ext cx="5451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내비게이션 화면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실제 서비스 화면이 아닙니다</a:t>
            </a:r>
            <a:r>
              <a:rPr lang="en-US" altLang="ko-KR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안내된 주차장까지 이동 후 다음 화면으로 이동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5050"/>
            <a:ext cx="12192000" cy="582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6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334107"/>
            <a:ext cx="5266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내비게이션 화면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비어 있는 주차 칸까지의 경로를 보여준다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1400"/>
            <a:ext cx="121920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89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" y="334107"/>
            <a:ext cx="12001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내비게이션 화면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주차장 내 현재 위치를 기준으로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주차장에서 설정한 </a:t>
            </a:r>
            <a:r>
              <a:rPr lang="ko-KR" altLang="en-US" dirty="0" err="1" smtClean="0"/>
              <a:t>프리셋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실시간 주차 칸 상태에 따라 주차 칸을 안내한다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1401"/>
            <a:ext cx="121920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81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256</Words>
  <Application>Microsoft Office PowerPoint</Application>
  <PresentationFormat>와이드스크린</PresentationFormat>
  <Paragraphs>48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6</cp:revision>
  <dcterms:created xsi:type="dcterms:W3CDTF">2024-02-15T06:03:53Z</dcterms:created>
  <dcterms:modified xsi:type="dcterms:W3CDTF">2024-02-15T08:53:00Z</dcterms:modified>
</cp:coreProperties>
</file>

<file path=docProps/thumbnail.jpeg>
</file>